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652419-CC16-4ABA-8353-EB2ED55AABB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C779B7A9-24B8-49E9-84C1-46AD3F05A3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AE79FF8F-D609-47A6-9130-DBCFB543BA34}"/>
              </a:ext>
            </a:extLst>
          </p:cNvPr>
          <p:cNvSpPr>
            <a:spLocks noGrp="1"/>
          </p:cNvSpPr>
          <p:nvPr>
            <p:ph type="dt" sz="half" idx="10"/>
          </p:nvPr>
        </p:nvSpPr>
        <p:spPr/>
        <p:txBody>
          <a:bodyPr/>
          <a:lstStyle/>
          <a:p>
            <a:fld id="{E0661411-A45A-49D5-85A7-44421F4741DF}" type="datetimeFigureOut">
              <a:rPr lang="es-MX" smtClean="0"/>
              <a:t>04/02/2022</a:t>
            </a:fld>
            <a:endParaRPr lang="es-MX"/>
          </a:p>
        </p:txBody>
      </p:sp>
      <p:sp>
        <p:nvSpPr>
          <p:cNvPr id="5" name="Marcador de pie de página 4">
            <a:extLst>
              <a:ext uri="{FF2B5EF4-FFF2-40B4-BE49-F238E27FC236}">
                <a16:creationId xmlns:a16="http://schemas.microsoft.com/office/drawing/2014/main" id="{5E96AD30-706A-4B0B-8A4E-023EF19CFCE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F1954B4-E16E-4B99-84D8-C300582E1EB3}"/>
              </a:ext>
            </a:extLst>
          </p:cNvPr>
          <p:cNvSpPr>
            <a:spLocks noGrp="1"/>
          </p:cNvSpPr>
          <p:nvPr>
            <p:ph type="sldNum" sz="quarter" idx="12"/>
          </p:nvPr>
        </p:nvSpPr>
        <p:spPr/>
        <p:txBody>
          <a:bodyPr/>
          <a:lstStyle/>
          <a:p>
            <a:fld id="{50B78ABA-74FF-4CA3-95B1-034BE52E8ED6}" type="slidenum">
              <a:rPr lang="es-MX" smtClean="0"/>
              <a:t>‹Nº›</a:t>
            </a:fld>
            <a:endParaRPr lang="es-MX"/>
          </a:p>
        </p:txBody>
      </p:sp>
    </p:spTree>
    <p:extLst>
      <p:ext uri="{BB962C8B-B14F-4D97-AF65-F5344CB8AC3E}">
        <p14:creationId xmlns:p14="http://schemas.microsoft.com/office/powerpoint/2010/main" val="2001787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CB9913-C7EA-481C-B229-36B3090589E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85927A2F-8A90-465A-90F8-7CCFB9EF5A5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1860DDC-F8BF-4328-884A-5F339AE3A869}"/>
              </a:ext>
            </a:extLst>
          </p:cNvPr>
          <p:cNvSpPr>
            <a:spLocks noGrp="1"/>
          </p:cNvSpPr>
          <p:nvPr>
            <p:ph type="dt" sz="half" idx="10"/>
          </p:nvPr>
        </p:nvSpPr>
        <p:spPr/>
        <p:txBody>
          <a:bodyPr/>
          <a:lstStyle/>
          <a:p>
            <a:fld id="{E0661411-A45A-49D5-85A7-44421F4741DF}" type="datetimeFigureOut">
              <a:rPr lang="es-MX" smtClean="0"/>
              <a:t>04/02/2022</a:t>
            </a:fld>
            <a:endParaRPr lang="es-MX"/>
          </a:p>
        </p:txBody>
      </p:sp>
      <p:sp>
        <p:nvSpPr>
          <p:cNvPr id="5" name="Marcador de pie de página 4">
            <a:extLst>
              <a:ext uri="{FF2B5EF4-FFF2-40B4-BE49-F238E27FC236}">
                <a16:creationId xmlns:a16="http://schemas.microsoft.com/office/drawing/2014/main" id="{A590D498-0BDA-4D55-94B0-0BC69198990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E3C26F1-BD3F-45AB-97C7-0FD7BCAC739B}"/>
              </a:ext>
            </a:extLst>
          </p:cNvPr>
          <p:cNvSpPr>
            <a:spLocks noGrp="1"/>
          </p:cNvSpPr>
          <p:nvPr>
            <p:ph type="sldNum" sz="quarter" idx="12"/>
          </p:nvPr>
        </p:nvSpPr>
        <p:spPr/>
        <p:txBody>
          <a:bodyPr/>
          <a:lstStyle/>
          <a:p>
            <a:fld id="{50B78ABA-74FF-4CA3-95B1-034BE52E8ED6}" type="slidenum">
              <a:rPr lang="es-MX" smtClean="0"/>
              <a:t>‹Nº›</a:t>
            </a:fld>
            <a:endParaRPr lang="es-MX"/>
          </a:p>
        </p:txBody>
      </p:sp>
    </p:spTree>
    <p:extLst>
      <p:ext uri="{BB962C8B-B14F-4D97-AF65-F5344CB8AC3E}">
        <p14:creationId xmlns:p14="http://schemas.microsoft.com/office/powerpoint/2010/main" val="1437752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27620CF-F3A7-455E-9D6B-DDF2A87D5A4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5154F2D9-5AE8-4408-96B1-8BACF6D8531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D6EF1B7-636A-4050-81DA-DDDED3422F82}"/>
              </a:ext>
            </a:extLst>
          </p:cNvPr>
          <p:cNvSpPr>
            <a:spLocks noGrp="1"/>
          </p:cNvSpPr>
          <p:nvPr>
            <p:ph type="dt" sz="half" idx="10"/>
          </p:nvPr>
        </p:nvSpPr>
        <p:spPr/>
        <p:txBody>
          <a:bodyPr/>
          <a:lstStyle/>
          <a:p>
            <a:fld id="{E0661411-A45A-49D5-85A7-44421F4741DF}" type="datetimeFigureOut">
              <a:rPr lang="es-MX" smtClean="0"/>
              <a:t>04/02/2022</a:t>
            </a:fld>
            <a:endParaRPr lang="es-MX"/>
          </a:p>
        </p:txBody>
      </p:sp>
      <p:sp>
        <p:nvSpPr>
          <p:cNvPr id="5" name="Marcador de pie de página 4">
            <a:extLst>
              <a:ext uri="{FF2B5EF4-FFF2-40B4-BE49-F238E27FC236}">
                <a16:creationId xmlns:a16="http://schemas.microsoft.com/office/drawing/2014/main" id="{7652C1F3-7D77-4597-A68E-E2491AFEB6F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9B4AE7C-F060-429D-B16C-0F95AB3E10F6}"/>
              </a:ext>
            </a:extLst>
          </p:cNvPr>
          <p:cNvSpPr>
            <a:spLocks noGrp="1"/>
          </p:cNvSpPr>
          <p:nvPr>
            <p:ph type="sldNum" sz="quarter" idx="12"/>
          </p:nvPr>
        </p:nvSpPr>
        <p:spPr/>
        <p:txBody>
          <a:bodyPr/>
          <a:lstStyle/>
          <a:p>
            <a:fld id="{50B78ABA-74FF-4CA3-95B1-034BE52E8ED6}" type="slidenum">
              <a:rPr lang="es-MX" smtClean="0"/>
              <a:t>‹Nº›</a:t>
            </a:fld>
            <a:endParaRPr lang="es-MX"/>
          </a:p>
        </p:txBody>
      </p:sp>
    </p:spTree>
    <p:extLst>
      <p:ext uri="{BB962C8B-B14F-4D97-AF65-F5344CB8AC3E}">
        <p14:creationId xmlns:p14="http://schemas.microsoft.com/office/powerpoint/2010/main" val="2217898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19ECD2-D71F-4191-9696-5965A27D839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5D3F372-F58D-4DD8-9B2B-180DAEA6EC7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9BD8136-54A3-42CD-BC22-2799C199CAF6}"/>
              </a:ext>
            </a:extLst>
          </p:cNvPr>
          <p:cNvSpPr>
            <a:spLocks noGrp="1"/>
          </p:cNvSpPr>
          <p:nvPr>
            <p:ph type="dt" sz="half" idx="10"/>
          </p:nvPr>
        </p:nvSpPr>
        <p:spPr/>
        <p:txBody>
          <a:bodyPr/>
          <a:lstStyle/>
          <a:p>
            <a:fld id="{E0661411-A45A-49D5-85A7-44421F4741DF}" type="datetimeFigureOut">
              <a:rPr lang="es-MX" smtClean="0"/>
              <a:t>04/02/2022</a:t>
            </a:fld>
            <a:endParaRPr lang="es-MX"/>
          </a:p>
        </p:txBody>
      </p:sp>
      <p:sp>
        <p:nvSpPr>
          <p:cNvPr id="5" name="Marcador de pie de página 4">
            <a:extLst>
              <a:ext uri="{FF2B5EF4-FFF2-40B4-BE49-F238E27FC236}">
                <a16:creationId xmlns:a16="http://schemas.microsoft.com/office/drawing/2014/main" id="{14B4A621-20A2-4CFE-B9DE-7025A6C3E56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58DA585-06BE-4409-817C-5CF792FC1A61}"/>
              </a:ext>
            </a:extLst>
          </p:cNvPr>
          <p:cNvSpPr>
            <a:spLocks noGrp="1"/>
          </p:cNvSpPr>
          <p:nvPr>
            <p:ph type="sldNum" sz="quarter" idx="12"/>
          </p:nvPr>
        </p:nvSpPr>
        <p:spPr/>
        <p:txBody>
          <a:bodyPr/>
          <a:lstStyle/>
          <a:p>
            <a:fld id="{50B78ABA-74FF-4CA3-95B1-034BE52E8ED6}" type="slidenum">
              <a:rPr lang="es-MX" smtClean="0"/>
              <a:t>‹Nº›</a:t>
            </a:fld>
            <a:endParaRPr lang="es-MX"/>
          </a:p>
        </p:txBody>
      </p:sp>
    </p:spTree>
    <p:extLst>
      <p:ext uri="{BB962C8B-B14F-4D97-AF65-F5344CB8AC3E}">
        <p14:creationId xmlns:p14="http://schemas.microsoft.com/office/powerpoint/2010/main" val="279857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9749D7-A22B-477E-B4D8-7FF0CB2168E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CDC289E-4AB3-4CED-98C8-84A0A0202F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8F6664C-E69F-4522-AF50-686F3C467401}"/>
              </a:ext>
            </a:extLst>
          </p:cNvPr>
          <p:cNvSpPr>
            <a:spLocks noGrp="1"/>
          </p:cNvSpPr>
          <p:nvPr>
            <p:ph type="dt" sz="half" idx="10"/>
          </p:nvPr>
        </p:nvSpPr>
        <p:spPr/>
        <p:txBody>
          <a:bodyPr/>
          <a:lstStyle/>
          <a:p>
            <a:fld id="{E0661411-A45A-49D5-85A7-44421F4741DF}" type="datetimeFigureOut">
              <a:rPr lang="es-MX" smtClean="0"/>
              <a:t>04/02/2022</a:t>
            </a:fld>
            <a:endParaRPr lang="es-MX"/>
          </a:p>
        </p:txBody>
      </p:sp>
      <p:sp>
        <p:nvSpPr>
          <p:cNvPr id="5" name="Marcador de pie de página 4">
            <a:extLst>
              <a:ext uri="{FF2B5EF4-FFF2-40B4-BE49-F238E27FC236}">
                <a16:creationId xmlns:a16="http://schemas.microsoft.com/office/drawing/2014/main" id="{3A9A6260-1733-42B1-B12B-6B0097D81EC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32F8298-DC1A-4ACF-97DD-668A81B63F62}"/>
              </a:ext>
            </a:extLst>
          </p:cNvPr>
          <p:cNvSpPr>
            <a:spLocks noGrp="1"/>
          </p:cNvSpPr>
          <p:nvPr>
            <p:ph type="sldNum" sz="quarter" idx="12"/>
          </p:nvPr>
        </p:nvSpPr>
        <p:spPr/>
        <p:txBody>
          <a:bodyPr/>
          <a:lstStyle/>
          <a:p>
            <a:fld id="{50B78ABA-74FF-4CA3-95B1-034BE52E8ED6}" type="slidenum">
              <a:rPr lang="es-MX" smtClean="0"/>
              <a:t>‹Nº›</a:t>
            </a:fld>
            <a:endParaRPr lang="es-MX"/>
          </a:p>
        </p:txBody>
      </p:sp>
    </p:spTree>
    <p:extLst>
      <p:ext uri="{BB962C8B-B14F-4D97-AF65-F5344CB8AC3E}">
        <p14:creationId xmlns:p14="http://schemas.microsoft.com/office/powerpoint/2010/main" val="293021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1BA59E-5B7B-4981-BD46-0F183744674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2E92795-D734-4CE0-BEC9-9B49788C49A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32D83F8A-A9B9-430E-9D28-C888D7DABFD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2C484A31-ABCA-4530-A91C-E2A9087BF717}"/>
              </a:ext>
            </a:extLst>
          </p:cNvPr>
          <p:cNvSpPr>
            <a:spLocks noGrp="1"/>
          </p:cNvSpPr>
          <p:nvPr>
            <p:ph type="dt" sz="half" idx="10"/>
          </p:nvPr>
        </p:nvSpPr>
        <p:spPr/>
        <p:txBody>
          <a:bodyPr/>
          <a:lstStyle/>
          <a:p>
            <a:fld id="{E0661411-A45A-49D5-85A7-44421F4741DF}" type="datetimeFigureOut">
              <a:rPr lang="es-MX" smtClean="0"/>
              <a:t>04/02/2022</a:t>
            </a:fld>
            <a:endParaRPr lang="es-MX"/>
          </a:p>
        </p:txBody>
      </p:sp>
      <p:sp>
        <p:nvSpPr>
          <p:cNvPr id="6" name="Marcador de pie de página 5">
            <a:extLst>
              <a:ext uri="{FF2B5EF4-FFF2-40B4-BE49-F238E27FC236}">
                <a16:creationId xmlns:a16="http://schemas.microsoft.com/office/drawing/2014/main" id="{72C03763-3C30-4439-B859-005BEE7A7E4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3FB7C83-580D-4C25-BDCE-74A5C6B094B0}"/>
              </a:ext>
            </a:extLst>
          </p:cNvPr>
          <p:cNvSpPr>
            <a:spLocks noGrp="1"/>
          </p:cNvSpPr>
          <p:nvPr>
            <p:ph type="sldNum" sz="quarter" idx="12"/>
          </p:nvPr>
        </p:nvSpPr>
        <p:spPr/>
        <p:txBody>
          <a:bodyPr/>
          <a:lstStyle/>
          <a:p>
            <a:fld id="{50B78ABA-74FF-4CA3-95B1-034BE52E8ED6}" type="slidenum">
              <a:rPr lang="es-MX" smtClean="0"/>
              <a:t>‹Nº›</a:t>
            </a:fld>
            <a:endParaRPr lang="es-MX"/>
          </a:p>
        </p:txBody>
      </p:sp>
    </p:spTree>
    <p:extLst>
      <p:ext uri="{BB962C8B-B14F-4D97-AF65-F5344CB8AC3E}">
        <p14:creationId xmlns:p14="http://schemas.microsoft.com/office/powerpoint/2010/main" val="1215761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A1BA5E-BACA-4132-BB97-3D7B2953A9F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0856135-6C97-474C-A586-DFCD3733C6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DFECC08-80E8-4118-9DCD-0A58D831AB8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97ADEB90-6F56-4B27-AF85-A8979DD96F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0A2E9B83-2D71-4224-BA37-9F97CA9B406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79CA0B14-8180-4FB0-9C43-607F41559D42}"/>
              </a:ext>
            </a:extLst>
          </p:cNvPr>
          <p:cNvSpPr>
            <a:spLocks noGrp="1"/>
          </p:cNvSpPr>
          <p:nvPr>
            <p:ph type="dt" sz="half" idx="10"/>
          </p:nvPr>
        </p:nvSpPr>
        <p:spPr/>
        <p:txBody>
          <a:bodyPr/>
          <a:lstStyle/>
          <a:p>
            <a:fld id="{E0661411-A45A-49D5-85A7-44421F4741DF}" type="datetimeFigureOut">
              <a:rPr lang="es-MX" smtClean="0"/>
              <a:t>04/02/2022</a:t>
            </a:fld>
            <a:endParaRPr lang="es-MX"/>
          </a:p>
        </p:txBody>
      </p:sp>
      <p:sp>
        <p:nvSpPr>
          <p:cNvPr id="8" name="Marcador de pie de página 7">
            <a:extLst>
              <a:ext uri="{FF2B5EF4-FFF2-40B4-BE49-F238E27FC236}">
                <a16:creationId xmlns:a16="http://schemas.microsoft.com/office/drawing/2014/main" id="{C8043129-95BE-4790-83B5-4A1B50C2A026}"/>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6828B129-7A75-4AF4-988D-26F5C909A218}"/>
              </a:ext>
            </a:extLst>
          </p:cNvPr>
          <p:cNvSpPr>
            <a:spLocks noGrp="1"/>
          </p:cNvSpPr>
          <p:nvPr>
            <p:ph type="sldNum" sz="quarter" idx="12"/>
          </p:nvPr>
        </p:nvSpPr>
        <p:spPr/>
        <p:txBody>
          <a:bodyPr/>
          <a:lstStyle/>
          <a:p>
            <a:fld id="{50B78ABA-74FF-4CA3-95B1-034BE52E8ED6}" type="slidenum">
              <a:rPr lang="es-MX" smtClean="0"/>
              <a:t>‹Nº›</a:t>
            </a:fld>
            <a:endParaRPr lang="es-MX"/>
          </a:p>
        </p:txBody>
      </p:sp>
    </p:spTree>
    <p:extLst>
      <p:ext uri="{BB962C8B-B14F-4D97-AF65-F5344CB8AC3E}">
        <p14:creationId xmlns:p14="http://schemas.microsoft.com/office/powerpoint/2010/main" val="2208872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DE14EA-08E4-4FB2-9EB5-F0AB95DE8FB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C31497EC-7F35-4747-9763-F9E89F111D1F}"/>
              </a:ext>
            </a:extLst>
          </p:cNvPr>
          <p:cNvSpPr>
            <a:spLocks noGrp="1"/>
          </p:cNvSpPr>
          <p:nvPr>
            <p:ph type="dt" sz="half" idx="10"/>
          </p:nvPr>
        </p:nvSpPr>
        <p:spPr/>
        <p:txBody>
          <a:bodyPr/>
          <a:lstStyle/>
          <a:p>
            <a:fld id="{E0661411-A45A-49D5-85A7-44421F4741DF}" type="datetimeFigureOut">
              <a:rPr lang="es-MX" smtClean="0"/>
              <a:t>04/02/2022</a:t>
            </a:fld>
            <a:endParaRPr lang="es-MX"/>
          </a:p>
        </p:txBody>
      </p:sp>
      <p:sp>
        <p:nvSpPr>
          <p:cNvPr id="4" name="Marcador de pie de página 3">
            <a:extLst>
              <a:ext uri="{FF2B5EF4-FFF2-40B4-BE49-F238E27FC236}">
                <a16:creationId xmlns:a16="http://schemas.microsoft.com/office/drawing/2014/main" id="{418A2EA5-7181-4F30-BD83-AE31824D1E44}"/>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6DEE062A-753E-4E96-A9B6-0BE6E958BA00}"/>
              </a:ext>
            </a:extLst>
          </p:cNvPr>
          <p:cNvSpPr>
            <a:spLocks noGrp="1"/>
          </p:cNvSpPr>
          <p:nvPr>
            <p:ph type="sldNum" sz="quarter" idx="12"/>
          </p:nvPr>
        </p:nvSpPr>
        <p:spPr/>
        <p:txBody>
          <a:bodyPr/>
          <a:lstStyle/>
          <a:p>
            <a:fld id="{50B78ABA-74FF-4CA3-95B1-034BE52E8ED6}" type="slidenum">
              <a:rPr lang="es-MX" smtClean="0"/>
              <a:t>‹Nº›</a:t>
            </a:fld>
            <a:endParaRPr lang="es-MX"/>
          </a:p>
        </p:txBody>
      </p:sp>
    </p:spTree>
    <p:extLst>
      <p:ext uri="{BB962C8B-B14F-4D97-AF65-F5344CB8AC3E}">
        <p14:creationId xmlns:p14="http://schemas.microsoft.com/office/powerpoint/2010/main" val="2641431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81EBDC0-7BB6-456E-9EE2-94E4666969A9}"/>
              </a:ext>
            </a:extLst>
          </p:cNvPr>
          <p:cNvSpPr>
            <a:spLocks noGrp="1"/>
          </p:cNvSpPr>
          <p:nvPr>
            <p:ph type="dt" sz="half" idx="10"/>
          </p:nvPr>
        </p:nvSpPr>
        <p:spPr/>
        <p:txBody>
          <a:bodyPr/>
          <a:lstStyle/>
          <a:p>
            <a:fld id="{E0661411-A45A-49D5-85A7-44421F4741DF}" type="datetimeFigureOut">
              <a:rPr lang="es-MX" smtClean="0"/>
              <a:t>04/02/2022</a:t>
            </a:fld>
            <a:endParaRPr lang="es-MX"/>
          </a:p>
        </p:txBody>
      </p:sp>
      <p:sp>
        <p:nvSpPr>
          <p:cNvPr id="3" name="Marcador de pie de página 2">
            <a:extLst>
              <a:ext uri="{FF2B5EF4-FFF2-40B4-BE49-F238E27FC236}">
                <a16:creationId xmlns:a16="http://schemas.microsoft.com/office/drawing/2014/main" id="{F4DABF82-08D7-4F9C-B22C-94F30D155543}"/>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EF3252DE-F93B-4102-B06A-405DA8C5DAB6}"/>
              </a:ext>
            </a:extLst>
          </p:cNvPr>
          <p:cNvSpPr>
            <a:spLocks noGrp="1"/>
          </p:cNvSpPr>
          <p:nvPr>
            <p:ph type="sldNum" sz="quarter" idx="12"/>
          </p:nvPr>
        </p:nvSpPr>
        <p:spPr/>
        <p:txBody>
          <a:bodyPr/>
          <a:lstStyle/>
          <a:p>
            <a:fld id="{50B78ABA-74FF-4CA3-95B1-034BE52E8ED6}" type="slidenum">
              <a:rPr lang="es-MX" smtClean="0"/>
              <a:t>‹Nº›</a:t>
            </a:fld>
            <a:endParaRPr lang="es-MX"/>
          </a:p>
        </p:txBody>
      </p:sp>
    </p:spTree>
    <p:extLst>
      <p:ext uri="{BB962C8B-B14F-4D97-AF65-F5344CB8AC3E}">
        <p14:creationId xmlns:p14="http://schemas.microsoft.com/office/powerpoint/2010/main" val="2123545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D97998-BF80-40CD-A91F-D56B2603660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C859CFA-CF87-4319-B080-1A001072EA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95CDB4D5-43C8-45FE-9F5F-B6D7A1C7D0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18F3440-13D4-4954-AC82-C4973A4481EF}"/>
              </a:ext>
            </a:extLst>
          </p:cNvPr>
          <p:cNvSpPr>
            <a:spLocks noGrp="1"/>
          </p:cNvSpPr>
          <p:nvPr>
            <p:ph type="dt" sz="half" idx="10"/>
          </p:nvPr>
        </p:nvSpPr>
        <p:spPr/>
        <p:txBody>
          <a:bodyPr/>
          <a:lstStyle/>
          <a:p>
            <a:fld id="{E0661411-A45A-49D5-85A7-44421F4741DF}" type="datetimeFigureOut">
              <a:rPr lang="es-MX" smtClean="0"/>
              <a:t>04/02/2022</a:t>
            </a:fld>
            <a:endParaRPr lang="es-MX"/>
          </a:p>
        </p:txBody>
      </p:sp>
      <p:sp>
        <p:nvSpPr>
          <p:cNvPr id="6" name="Marcador de pie de página 5">
            <a:extLst>
              <a:ext uri="{FF2B5EF4-FFF2-40B4-BE49-F238E27FC236}">
                <a16:creationId xmlns:a16="http://schemas.microsoft.com/office/drawing/2014/main" id="{C2938C2F-1CB3-42A2-9CD2-AC3B405AF59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00874266-AAC8-49DB-83A5-71AAFDEB9E6C}"/>
              </a:ext>
            </a:extLst>
          </p:cNvPr>
          <p:cNvSpPr>
            <a:spLocks noGrp="1"/>
          </p:cNvSpPr>
          <p:nvPr>
            <p:ph type="sldNum" sz="quarter" idx="12"/>
          </p:nvPr>
        </p:nvSpPr>
        <p:spPr/>
        <p:txBody>
          <a:bodyPr/>
          <a:lstStyle/>
          <a:p>
            <a:fld id="{50B78ABA-74FF-4CA3-95B1-034BE52E8ED6}" type="slidenum">
              <a:rPr lang="es-MX" smtClean="0"/>
              <a:t>‹Nº›</a:t>
            </a:fld>
            <a:endParaRPr lang="es-MX"/>
          </a:p>
        </p:txBody>
      </p:sp>
    </p:spTree>
    <p:extLst>
      <p:ext uri="{BB962C8B-B14F-4D97-AF65-F5344CB8AC3E}">
        <p14:creationId xmlns:p14="http://schemas.microsoft.com/office/powerpoint/2010/main" val="2811483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267485-E5C3-4B3E-9FA7-27E0D973B10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5AF09EEB-2C3E-497B-BF2E-1A305BCC9C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B513F941-11B9-4A7E-A140-A4B1B1DC3A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87F627A-6D43-4353-8C7E-4C4D78CB0F45}"/>
              </a:ext>
            </a:extLst>
          </p:cNvPr>
          <p:cNvSpPr>
            <a:spLocks noGrp="1"/>
          </p:cNvSpPr>
          <p:nvPr>
            <p:ph type="dt" sz="half" idx="10"/>
          </p:nvPr>
        </p:nvSpPr>
        <p:spPr/>
        <p:txBody>
          <a:bodyPr/>
          <a:lstStyle/>
          <a:p>
            <a:fld id="{E0661411-A45A-49D5-85A7-44421F4741DF}" type="datetimeFigureOut">
              <a:rPr lang="es-MX" smtClean="0"/>
              <a:t>04/02/2022</a:t>
            </a:fld>
            <a:endParaRPr lang="es-MX"/>
          </a:p>
        </p:txBody>
      </p:sp>
      <p:sp>
        <p:nvSpPr>
          <p:cNvPr id="6" name="Marcador de pie de página 5">
            <a:extLst>
              <a:ext uri="{FF2B5EF4-FFF2-40B4-BE49-F238E27FC236}">
                <a16:creationId xmlns:a16="http://schemas.microsoft.com/office/drawing/2014/main" id="{EE366672-60E6-46F2-A0E2-E91DCFEE868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4D1EB67-04A3-4E2A-95E6-C7651145F3E1}"/>
              </a:ext>
            </a:extLst>
          </p:cNvPr>
          <p:cNvSpPr>
            <a:spLocks noGrp="1"/>
          </p:cNvSpPr>
          <p:nvPr>
            <p:ph type="sldNum" sz="quarter" idx="12"/>
          </p:nvPr>
        </p:nvSpPr>
        <p:spPr/>
        <p:txBody>
          <a:bodyPr/>
          <a:lstStyle/>
          <a:p>
            <a:fld id="{50B78ABA-74FF-4CA3-95B1-034BE52E8ED6}" type="slidenum">
              <a:rPr lang="es-MX" smtClean="0"/>
              <a:t>‹Nº›</a:t>
            </a:fld>
            <a:endParaRPr lang="es-MX"/>
          </a:p>
        </p:txBody>
      </p:sp>
    </p:spTree>
    <p:extLst>
      <p:ext uri="{BB962C8B-B14F-4D97-AF65-F5344CB8AC3E}">
        <p14:creationId xmlns:p14="http://schemas.microsoft.com/office/powerpoint/2010/main" val="389060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64CC9D1-6663-4461-8F73-943A707F7E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C44DBE3-0759-4F9C-8090-3CC678339D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2C50409-2BD0-4EAA-8A31-6D054AE72A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661411-A45A-49D5-85A7-44421F4741DF}" type="datetimeFigureOut">
              <a:rPr lang="es-MX" smtClean="0"/>
              <a:t>04/02/2022</a:t>
            </a:fld>
            <a:endParaRPr lang="es-MX"/>
          </a:p>
        </p:txBody>
      </p:sp>
      <p:sp>
        <p:nvSpPr>
          <p:cNvPr id="5" name="Marcador de pie de página 4">
            <a:extLst>
              <a:ext uri="{FF2B5EF4-FFF2-40B4-BE49-F238E27FC236}">
                <a16:creationId xmlns:a16="http://schemas.microsoft.com/office/drawing/2014/main" id="{534335C6-D3AD-4105-B869-90E2064B9D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C3C6A897-E114-4322-9B42-1EECA72586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B78ABA-74FF-4CA3-95B1-034BE52E8ED6}" type="slidenum">
              <a:rPr lang="es-MX" smtClean="0"/>
              <a:t>‹Nº›</a:t>
            </a:fld>
            <a:endParaRPr lang="es-MX"/>
          </a:p>
        </p:txBody>
      </p:sp>
    </p:spTree>
    <p:extLst>
      <p:ext uri="{BB962C8B-B14F-4D97-AF65-F5344CB8AC3E}">
        <p14:creationId xmlns:p14="http://schemas.microsoft.com/office/powerpoint/2010/main" val="470283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20708" y="86265"/>
            <a:ext cx="1598762" cy="1552755"/>
          </a:xfrm>
          <a:prstGeom prst="rect">
            <a:avLst/>
          </a:prstGeom>
          <a:noFill/>
          <a:ln>
            <a:noFill/>
          </a:ln>
        </p:spPr>
      </p:pic>
      <p:pic>
        <p:nvPicPr>
          <p:cNvPr id="2" name="1 Imagen"/>
          <p:cNvPicPr>
            <a:picLocks noChangeAspect="1"/>
          </p:cNvPicPr>
          <p:nvPr/>
        </p:nvPicPr>
        <p:blipFill rotWithShape="1">
          <a:blip r:embed="rId3" cstate="print">
            <a:extLst>
              <a:ext uri="{28A0092B-C50C-407E-A947-70E740481C1C}">
                <a14:useLocalDpi xmlns:a14="http://schemas.microsoft.com/office/drawing/2010/main" val="0"/>
              </a:ext>
            </a:extLst>
          </a:blip>
          <a:srcRect r="37147"/>
          <a:stretch/>
        </p:blipFill>
        <p:spPr>
          <a:xfrm>
            <a:off x="1" y="0"/>
            <a:ext cx="3329796" cy="6858000"/>
          </a:xfrm>
          <a:prstGeom prst="rect">
            <a:avLst/>
          </a:prstGeom>
        </p:spPr>
      </p:pic>
      <p:sp>
        <p:nvSpPr>
          <p:cNvPr id="5" name="Título 4">
            <a:extLst>
              <a:ext uri="{FF2B5EF4-FFF2-40B4-BE49-F238E27FC236}">
                <a16:creationId xmlns:a16="http://schemas.microsoft.com/office/drawing/2014/main" id="{E8F362F8-E855-4DC3-9D87-148147559D09}"/>
              </a:ext>
            </a:extLst>
          </p:cNvPr>
          <p:cNvSpPr>
            <a:spLocks noGrp="1"/>
          </p:cNvSpPr>
          <p:nvPr>
            <p:ph type="title"/>
          </p:nvPr>
        </p:nvSpPr>
        <p:spPr/>
        <p:txBody>
          <a:bodyPr>
            <a:normAutofit fontScale="90000"/>
          </a:bodyPr>
          <a:lstStyle/>
          <a:p>
            <a:r>
              <a:rPr lang="es-MX" sz="4000" b="1" dirty="0"/>
              <a:t>Primeros auxilios</a:t>
            </a:r>
            <a:r>
              <a:rPr lang="es-MX" sz="4000" dirty="0"/>
              <a:t>.</a:t>
            </a:r>
            <a:br>
              <a:rPr lang="es-MX" sz="4000" dirty="0"/>
            </a:br>
            <a:r>
              <a:rPr lang="es-MX" sz="3100">
                <a:latin typeface="+mn-lt"/>
              </a:rPr>
              <a:t>Tema </a:t>
            </a:r>
            <a:r>
              <a:rPr lang="es-ES" sz="3100" dirty="0">
                <a:latin typeface="+mn-lt"/>
              </a:rPr>
              <a:t>1. Marco teórico.</a:t>
            </a:r>
            <a:br>
              <a:rPr lang="es-MX" sz="3100" dirty="0">
                <a:latin typeface="+mn-lt"/>
              </a:rPr>
            </a:br>
            <a:r>
              <a:rPr lang="es-MX" sz="3100" dirty="0">
                <a:latin typeface="+mn-lt"/>
              </a:rPr>
              <a:t>Actividad 1. Ponderación en la calificación final: 5 puntos.</a:t>
            </a:r>
          </a:p>
        </p:txBody>
      </p:sp>
      <p:sp>
        <p:nvSpPr>
          <p:cNvPr id="6" name="Marcador de contenido 5">
            <a:extLst>
              <a:ext uri="{FF2B5EF4-FFF2-40B4-BE49-F238E27FC236}">
                <a16:creationId xmlns:a16="http://schemas.microsoft.com/office/drawing/2014/main" id="{0B966229-5D8F-4510-95CE-FBDE2D54B001}"/>
              </a:ext>
            </a:extLst>
          </p:cNvPr>
          <p:cNvSpPr>
            <a:spLocks noGrp="1"/>
          </p:cNvSpPr>
          <p:nvPr>
            <p:ph idx="1"/>
          </p:nvPr>
        </p:nvSpPr>
        <p:spPr/>
        <p:txBody>
          <a:bodyPr>
            <a:normAutofit/>
          </a:bodyPr>
          <a:lstStyle/>
          <a:p>
            <a:endParaRPr lang="es-MX" dirty="0"/>
          </a:p>
          <a:p>
            <a:r>
              <a:rPr lang="es-MX" dirty="0"/>
              <a:t>En grupos de tres personas grupos describe la utilidad del conocimiento de los primeros auxilios. </a:t>
            </a:r>
          </a:p>
          <a:p>
            <a:r>
              <a:rPr lang="es-MX" dirty="0"/>
              <a:t>Preséntenlo ante el grupo, corrigiendo probables errores.</a:t>
            </a:r>
          </a:p>
        </p:txBody>
      </p:sp>
    </p:spTree>
    <p:extLst>
      <p:ext uri="{BB962C8B-B14F-4D97-AF65-F5344CB8AC3E}">
        <p14:creationId xmlns:p14="http://schemas.microsoft.com/office/powerpoint/2010/main" val="2979546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20708" y="86265"/>
            <a:ext cx="1598762" cy="1552755"/>
          </a:xfrm>
          <a:prstGeom prst="rect">
            <a:avLst/>
          </a:prstGeom>
          <a:noFill/>
          <a:ln>
            <a:noFill/>
          </a:ln>
        </p:spPr>
      </p:pic>
      <p:pic>
        <p:nvPicPr>
          <p:cNvPr id="2" name="1 Imagen"/>
          <p:cNvPicPr>
            <a:picLocks noChangeAspect="1"/>
          </p:cNvPicPr>
          <p:nvPr/>
        </p:nvPicPr>
        <p:blipFill rotWithShape="1">
          <a:blip r:embed="rId3" cstate="print">
            <a:extLst>
              <a:ext uri="{28A0092B-C50C-407E-A947-70E740481C1C}">
                <a14:useLocalDpi xmlns:a14="http://schemas.microsoft.com/office/drawing/2010/main" val="0"/>
              </a:ext>
            </a:extLst>
          </a:blip>
          <a:srcRect r="37147"/>
          <a:stretch/>
        </p:blipFill>
        <p:spPr>
          <a:xfrm>
            <a:off x="1" y="0"/>
            <a:ext cx="3329796" cy="6858000"/>
          </a:xfrm>
          <a:prstGeom prst="rect">
            <a:avLst/>
          </a:prstGeom>
        </p:spPr>
      </p:pic>
      <p:sp>
        <p:nvSpPr>
          <p:cNvPr id="5" name="Título 4">
            <a:extLst>
              <a:ext uri="{FF2B5EF4-FFF2-40B4-BE49-F238E27FC236}">
                <a16:creationId xmlns:a16="http://schemas.microsoft.com/office/drawing/2014/main" id="{E8F362F8-E855-4DC3-9D87-148147559D09}"/>
              </a:ext>
            </a:extLst>
          </p:cNvPr>
          <p:cNvSpPr>
            <a:spLocks noGrp="1"/>
          </p:cNvSpPr>
          <p:nvPr>
            <p:ph type="title"/>
          </p:nvPr>
        </p:nvSpPr>
        <p:spPr/>
        <p:txBody>
          <a:bodyPr>
            <a:normAutofit fontScale="90000"/>
          </a:bodyPr>
          <a:lstStyle/>
          <a:p>
            <a:r>
              <a:rPr lang="es-MX" sz="4000" b="1" dirty="0"/>
              <a:t>Primeros auxilios</a:t>
            </a:r>
            <a:r>
              <a:rPr lang="es-MX" sz="4000" dirty="0"/>
              <a:t>.</a:t>
            </a:r>
            <a:br>
              <a:rPr lang="es-MX" sz="4000" dirty="0"/>
            </a:br>
            <a:r>
              <a:rPr lang="es-MX" sz="3100" dirty="0">
                <a:latin typeface="+mn-lt"/>
              </a:rPr>
              <a:t>Tema </a:t>
            </a:r>
            <a:r>
              <a:rPr lang="es-ES" sz="3100" dirty="0">
                <a:latin typeface="+mn-lt"/>
              </a:rPr>
              <a:t>1. Marco teórico.</a:t>
            </a:r>
            <a:br>
              <a:rPr lang="es-MX" sz="3100" dirty="0">
                <a:latin typeface="+mn-lt"/>
              </a:rPr>
            </a:br>
            <a:r>
              <a:rPr lang="es-MX" sz="3100" dirty="0">
                <a:latin typeface="+mn-lt"/>
              </a:rPr>
              <a:t>Actividad 2. Ponderación en la calificación final: 5 puntos.</a:t>
            </a:r>
          </a:p>
        </p:txBody>
      </p:sp>
      <p:sp>
        <p:nvSpPr>
          <p:cNvPr id="6" name="Marcador de contenido 5">
            <a:extLst>
              <a:ext uri="{FF2B5EF4-FFF2-40B4-BE49-F238E27FC236}">
                <a16:creationId xmlns:a16="http://schemas.microsoft.com/office/drawing/2014/main" id="{0B966229-5D8F-4510-95CE-FBDE2D54B001}"/>
              </a:ext>
            </a:extLst>
          </p:cNvPr>
          <p:cNvSpPr>
            <a:spLocks noGrp="1"/>
          </p:cNvSpPr>
          <p:nvPr>
            <p:ph idx="1"/>
          </p:nvPr>
        </p:nvSpPr>
        <p:spPr/>
        <p:txBody>
          <a:bodyPr>
            <a:normAutofit/>
          </a:bodyPr>
          <a:lstStyle/>
          <a:p>
            <a:endParaRPr lang="es-MX" dirty="0"/>
          </a:p>
          <a:p>
            <a:r>
              <a:rPr lang="es-MX" dirty="0"/>
              <a:t>En grupos de tres personas resuelve un caso, proporcionado por el maestro, en el que se aprecia el papel del asistente dental en un contexto en el que se requieran los primeros auxilios. </a:t>
            </a:r>
          </a:p>
          <a:p>
            <a:r>
              <a:rPr lang="es-MX"/>
              <a:t>Preséntenlo </a:t>
            </a:r>
            <a:r>
              <a:rPr lang="es-MX" dirty="0"/>
              <a:t>ante el grupo, corrigiendo probables errores.</a:t>
            </a:r>
          </a:p>
        </p:txBody>
      </p:sp>
    </p:spTree>
    <p:extLst>
      <p:ext uri="{BB962C8B-B14F-4D97-AF65-F5344CB8AC3E}">
        <p14:creationId xmlns:p14="http://schemas.microsoft.com/office/powerpoint/2010/main" val="382421443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TotalTime>
  <Words>116</Words>
  <Application>Microsoft Office PowerPoint</Application>
  <PresentationFormat>Panorámica</PresentationFormat>
  <Paragraphs>8</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Primeros auxilios. Tema 1. Marco teórico. Actividad 1. Ponderación en la calificación final: 5 puntos.</vt:lpstr>
      <vt:lpstr>Primeros auxilios. Tema 1. Marco teórico. Actividad 2. Ponderación en la calificación final: 5 puntos.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Odontología preventiva. Unidad I. Control de infecciones y barreras físicas de protección. Actividad 1. Ponderación en la calificación final: 5 puntos.</dc:title>
  <dc:creator>Julia González</dc:creator>
  <cp:lastModifiedBy>Julia González</cp:lastModifiedBy>
  <cp:revision>25</cp:revision>
  <dcterms:created xsi:type="dcterms:W3CDTF">2021-10-04T23:14:59Z</dcterms:created>
  <dcterms:modified xsi:type="dcterms:W3CDTF">2022-02-05T03:20:35Z</dcterms:modified>
</cp:coreProperties>
</file>