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52419-CC16-4ABA-8353-EB2ED55AA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79B7A9-24B8-49E9-84C1-46AD3F05A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79FF8F-D609-47A6-9130-DBCFB543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96AD30-706A-4B0B-8A4E-023EF19CF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1954B4-E16E-4B99-84D8-C300582E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178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B9913-C7EA-481C-B229-36B309058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927A2F-8A90-465A-90F8-7CCFB9EF5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860DDC-F8BF-4328-884A-5F339AE3A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90D498-0BDA-4D55-94B0-0BC691989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3C26F1-BD3F-45AB-97C7-0FD7BCAC7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775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7620CF-F3A7-455E-9D6B-DDF2A87D5A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54F2D9-5AE8-4408-96B1-8BACF6D85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6EF1B7-636A-4050-81DA-DDDED3422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52C1F3-7D77-4597-A68E-E2491AFE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B4AE7C-F060-429D-B16C-0F95AB3E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789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9ECD2-D71F-4191-9696-5965A27D8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D3F372-F58D-4DD8-9B2B-180DAEA6E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BD8136-54A3-42CD-BC22-2799C199C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B4A621-20A2-4CFE-B9DE-7025A6C3E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DA585-06BE-4409-817C-5CF792FC1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85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9749D7-A22B-477E-B4D8-7FF0CB216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DC289E-4AB3-4CED-98C8-84A0A0202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F6664C-E69F-4522-AF50-686F3C46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9A6260-1733-42B1-B12B-6B0097D81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2F8298-DC1A-4ACF-97DD-668A81B63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02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BA59E-5B7B-4981-BD46-0F1837446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E92795-D734-4CE0-BEC9-9B49788C49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D83F8A-A9B9-430E-9D28-C888D7DAB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484A31-ABCA-4530-A91C-E2A9087BF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C03763-3C30-4439-B859-005BEE7A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FB7C83-580D-4C25-BDCE-74A5C6B09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6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1BA5E-BACA-4132-BB97-3D7B2953A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856135-6C97-474C-A586-DFCD3733C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FECC08-80E8-4118-9DCD-0A58D831A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7ADEB90-6F56-4B27-AF85-A8979DD96F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2E9B83-2D71-4224-BA37-9F97CA9B4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CA0B14-8180-4FB0-9C43-607F41559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8043129-95BE-4790-83B5-4A1B50C2A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828B129-7A75-4AF4-988D-26F5C909A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887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E14EA-08E4-4FB2-9EB5-F0AB95DE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1497EC-7F35-4747-9763-F9E89F111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18A2EA5-7181-4F30-BD83-AE31824D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DEE062A-753E-4E96-A9B6-0BE6E958B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43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1EBDC0-7BB6-456E-9EE2-94E466696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4DABF82-08D7-4F9C-B22C-94F30D155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F3252DE-F93B-4102-B06A-405DA8C5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354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97998-BF80-40CD-A91F-D56B2603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59CFA-CF87-4319-B080-1A001072E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CDB4D5-43C8-45FE-9F5F-B6D7A1C7D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8F3440-13D4-4954-AC82-C4973A448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938C2F-1CB3-42A2-9CD2-AC3B405AF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874266-AAC8-49DB-83A5-71AAFDEB9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148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267485-E5C3-4B3E-9FA7-27E0D973B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F09EEB-2C3E-497B-BF2E-1A305BCC9C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13F941-11B9-4A7E-A140-A4B1B1DC3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7F627A-6D43-4353-8C7E-4C4D78CB0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366672-60E6-46F2-A0E2-E91DCFEE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D1EB67-04A3-4E2A-95E6-C7651145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060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64CC9D1-6663-4461-8F73-943A707F7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44DBE3-0759-4F9C-8090-3CC678339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C50409-2BD0-4EAA-8A31-6D054AE72A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4335C6-D3AD-4105-B869-90E2064B9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C6A897-E114-4322-9B42-1EECA7258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28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708" y="86265"/>
            <a:ext cx="1598762" cy="1552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147"/>
          <a:stretch/>
        </p:blipFill>
        <p:spPr>
          <a:xfrm>
            <a:off x="1" y="0"/>
            <a:ext cx="3329796" cy="6858000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E8F362F8-E855-4DC3-9D87-148147559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b="1" dirty="0"/>
              <a:t>Primeros auxilios</a:t>
            </a:r>
            <a:r>
              <a:rPr lang="es-MX" sz="4000" dirty="0"/>
              <a:t>.</a:t>
            </a:r>
            <a:br>
              <a:rPr lang="es-MX" sz="4000" dirty="0"/>
            </a:br>
            <a:r>
              <a:rPr lang="es-MX" sz="3100">
                <a:latin typeface="+mn-lt"/>
              </a:rPr>
              <a:t>Tema </a:t>
            </a:r>
            <a:r>
              <a:rPr lang="es-ES" sz="3100" dirty="0">
                <a:latin typeface="+mn-lt"/>
              </a:rPr>
              <a:t>3. Evaluación primaria.</a:t>
            </a:r>
            <a:br>
              <a:rPr lang="es-MX" sz="3100" dirty="0">
                <a:latin typeface="+mn-lt"/>
              </a:rPr>
            </a:br>
            <a:r>
              <a:rPr lang="es-MX" sz="3100" dirty="0">
                <a:latin typeface="+mn-lt"/>
              </a:rPr>
              <a:t>Actividad 4. Ponderación en la calificación final: 15 puntos.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B966229-5D8F-4510-95CE-FBDE2D54B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r>
              <a:rPr lang="es-MX" dirty="0"/>
              <a:t>En grupos de tres personas evalúa, en casos proporcionados por el profesor, el estado consiente del paciente mediante el método ADIVI, </a:t>
            </a:r>
            <a:r>
              <a:rPr lang="es-MX"/>
              <a:t>y tomen </a:t>
            </a:r>
            <a:r>
              <a:rPr lang="es-MX" dirty="0"/>
              <a:t>los signos vitales: pulso, temperatura, frecuencia respiratoria, presión, oxigenación, etc. </a:t>
            </a:r>
          </a:p>
          <a:p>
            <a:r>
              <a:rPr lang="es-MX" dirty="0"/>
              <a:t>El maestro calificará con la ayuda de rúbricas analíticas y proporcionará la retroalimentación correspondiente. </a:t>
            </a:r>
          </a:p>
        </p:txBody>
      </p:sp>
    </p:spTree>
    <p:extLst>
      <p:ext uri="{BB962C8B-B14F-4D97-AF65-F5344CB8AC3E}">
        <p14:creationId xmlns:p14="http://schemas.microsoft.com/office/powerpoint/2010/main" val="2979546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81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Primeros auxilios. Tema 3. Evaluación primaria. Actividad 4. Ponderación en la calificación final: 15 puntos.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Odontología preventiva. Unidad I. Control de infecciones y barreras físicas de protección. Actividad 1. Ponderación en la calificación final: 5 puntos.</dc:title>
  <dc:creator>Julia González</dc:creator>
  <cp:lastModifiedBy>Julia González</cp:lastModifiedBy>
  <cp:revision>28</cp:revision>
  <dcterms:created xsi:type="dcterms:W3CDTF">2021-10-04T23:14:59Z</dcterms:created>
  <dcterms:modified xsi:type="dcterms:W3CDTF">2022-02-05T03:24:05Z</dcterms:modified>
</cp:coreProperties>
</file>